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03A37-03AE-477B-8573-319E8F368F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D4F4DDAD-BB4D-4E59-864F-A181958D0584}" type="pres">
      <dgm:prSet presAssocID="{E5303A37-03AE-477B-8573-319E8F368F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53AC6-7367-4ABE-9D06-95AD6DD76D60}" type="presOf" srcId="{E5303A37-03AE-477B-8573-319E8F368FCA}" destId="{D4F4DDAD-BB4D-4E59-864F-A181958D05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A9FEB-D0E7-4BB5-A944-944CC10C93CB}" type="doc">
      <dgm:prSet loTypeId="urn:microsoft.com/office/officeart/2005/8/layout/hList6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4B79EF2-BC17-4E65-B21E-612B6F2BD360}">
      <dgm:prSet phldrT="[Текст]" custT="1"/>
      <dgm:spPr/>
      <dgm:t>
        <a:bodyPr/>
        <a:lstStyle/>
        <a:p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Розвинені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20B9B-8006-45D9-B264-F703C1F462E1}" type="parTrans" cxnId="{FA3B8C25-D036-42A1-8235-42172EDCB17B}">
      <dgm:prSet/>
      <dgm:spPr/>
      <dgm:t>
        <a:bodyPr/>
        <a:lstStyle/>
        <a:p>
          <a:endParaRPr lang="ru-RU"/>
        </a:p>
      </dgm:t>
    </dgm:pt>
    <dgm:pt modelId="{8D779FE3-FD3C-4EEC-96F5-A0D618CE916E}" type="sibTrans" cxnId="{FA3B8C25-D036-42A1-8235-42172EDCB17B}">
      <dgm:prSet/>
      <dgm:spPr/>
      <dgm:t>
        <a:bodyPr/>
        <a:lstStyle/>
        <a:p>
          <a:endParaRPr lang="ru-RU"/>
        </a:p>
      </dgm:t>
    </dgm:pt>
    <dgm:pt modelId="{0748A081-9D69-4F52-A17F-6B93660BBC5F}">
      <dgm:prSet phldrT="[Текст]" custT="1"/>
      <dgm:spPr/>
      <dgm:t>
        <a:bodyPr/>
        <a:lstStyle/>
        <a:p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Музичний слух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4B73BF-1A8D-458B-A3B5-97B96463CED7}" type="parTrans" cxnId="{15B4B6EB-DC1B-421A-ACBE-EB323BB9EB2B}">
      <dgm:prSet/>
      <dgm:spPr/>
      <dgm:t>
        <a:bodyPr/>
        <a:lstStyle/>
        <a:p>
          <a:endParaRPr lang="ru-RU"/>
        </a:p>
      </dgm:t>
    </dgm:pt>
    <dgm:pt modelId="{847D3E01-ECAA-406D-8FF4-7463A8B80C33}" type="sibTrans" cxnId="{15B4B6EB-DC1B-421A-ACBE-EB323BB9EB2B}">
      <dgm:prSet/>
      <dgm:spPr/>
      <dgm:t>
        <a:bodyPr/>
        <a:lstStyle/>
        <a:p>
          <a:endParaRPr lang="ru-RU"/>
        </a:p>
      </dgm:t>
    </dgm:pt>
    <dgm:pt modelId="{233388D2-CF3E-4A7C-93E0-994134DEFD08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Сформовані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03EA64-413C-4881-AD79-FDB082B9059E}" type="parTrans" cxnId="{DF58C112-40DC-404B-BBF1-CDB428318420}">
      <dgm:prSet/>
      <dgm:spPr/>
      <dgm:t>
        <a:bodyPr/>
        <a:lstStyle/>
        <a:p>
          <a:endParaRPr lang="ru-RU"/>
        </a:p>
      </dgm:t>
    </dgm:pt>
    <dgm:pt modelId="{0C042DD2-A667-4DCE-BA8A-860435328BD6}" type="sibTrans" cxnId="{DF58C112-40DC-404B-BBF1-CDB428318420}">
      <dgm:prSet/>
      <dgm:spPr/>
      <dgm:t>
        <a:bodyPr/>
        <a:lstStyle/>
        <a:p>
          <a:endParaRPr lang="ru-RU"/>
        </a:p>
      </dgm:t>
    </dgm:pt>
    <dgm:pt modelId="{1277C531-2FED-46A2-9BD3-5F6A04F7C707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Стійке бажання співати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691C7E-9CE9-49F9-BC39-E5718FD303AC}" type="parTrans" cxnId="{ACC80AEA-F588-4C6A-BF2F-809DB93E5EB7}">
      <dgm:prSet/>
      <dgm:spPr/>
      <dgm:t>
        <a:bodyPr/>
        <a:lstStyle/>
        <a:p>
          <a:endParaRPr lang="ru-RU"/>
        </a:p>
      </dgm:t>
    </dgm:pt>
    <dgm:pt modelId="{724550E4-C26F-4F1E-9D93-113BE5F9FB08}" type="sibTrans" cxnId="{ACC80AEA-F588-4C6A-BF2F-809DB93E5EB7}">
      <dgm:prSet/>
      <dgm:spPr/>
      <dgm:t>
        <a:bodyPr/>
        <a:lstStyle/>
        <a:p>
          <a:endParaRPr lang="ru-RU"/>
        </a:p>
      </dgm:t>
    </dgm:pt>
    <dgm:pt modelId="{6E847A14-6905-47C4-AC18-02D33F0DD31B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Впевненість у власних силах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0AD49C-06CB-41D7-BDAF-78864281557D}" type="parTrans" cxnId="{1824C3DC-2BA1-4CCF-9C39-B0B94B980355}">
      <dgm:prSet/>
      <dgm:spPr/>
      <dgm:t>
        <a:bodyPr/>
        <a:lstStyle/>
        <a:p>
          <a:endParaRPr lang="ru-RU"/>
        </a:p>
      </dgm:t>
    </dgm:pt>
    <dgm:pt modelId="{1A78AC38-1AF3-4D47-A800-08BEB31EBD4C}" type="sibTrans" cxnId="{1824C3DC-2BA1-4CCF-9C39-B0B94B980355}">
      <dgm:prSet/>
      <dgm:spPr/>
      <dgm:t>
        <a:bodyPr/>
        <a:lstStyle/>
        <a:p>
          <a:endParaRPr lang="ru-RU"/>
        </a:p>
      </dgm:t>
    </dgm:pt>
    <dgm:pt modelId="{A865DF7E-5D2C-4A0B-A3CD-BBE9F90F7696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Знають 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FE40A-92F5-4541-916A-E87AF20568FA}" type="parTrans" cxnId="{E69D522E-F780-4B4D-AA29-0878F0746EE8}">
      <dgm:prSet/>
      <dgm:spPr/>
      <dgm:t>
        <a:bodyPr/>
        <a:lstStyle/>
        <a:p>
          <a:endParaRPr lang="ru-RU"/>
        </a:p>
      </dgm:t>
    </dgm:pt>
    <dgm:pt modelId="{48B619D3-B829-4C9A-9C02-E6612AA7619F}" type="sibTrans" cxnId="{E69D522E-F780-4B4D-AA29-0878F0746EE8}">
      <dgm:prSet/>
      <dgm:spPr/>
      <dgm:t>
        <a:bodyPr/>
        <a:lstStyle/>
        <a:p>
          <a:endParaRPr lang="ru-RU"/>
        </a:p>
      </dgm:t>
    </dgm:pt>
    <dgm:pt modelId="{A7ABD34C-A523-4EB3-BB48-7F5228138302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Елементарну нотну грамоту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8750C-47E5-4FFA-99C9-3903090A624E}" type="parTrans" cxnId="{95E70913-532E-4138-AC74-584112866E16}">
      <dgm:prSet/>
      <dgm:spPr/>
      <dgm:t>
        <a:bodyPr/>
        <a:lstStyle/>
        <a:p>
          <a:endParaRPr lang="ru-RU"/>
        </a:p>
      </dgm:t>
    </dgm:pt>
    <dgm:pt modelId="{EECEAC34-9063-4241-B81D-6640878F43B1}" type="sibTrans" cxnId="{95E70913-532E-4138-AC74-584112866E16}">
      <dgm:prSet/>
      <dgm:spPr/>
      <dgm:t>
        <a:bodyPr/>
        <a:lstStyle/>
        <a:p>
          <a:endParaRPr lang="ru-RU"/>
        </a:p>
      </dgm:t>
    </dgm:pt>
    <dgm:pt modelId="{3D6B5BB1-B2E4-4781-A264-5DEEC6894820}">
      <dgm:prSet phldrT="[Текст]"/>
      <dgm:spPr/>
      <dgm:t>
        <a:bodyPr/>
        <a:lstStyle/>
        <a:p>
          <a:endParaRPr lang="ru-RU" sz="2000" dirty="0"/>
        </a:p>
      </dgm:t>
    </dgm:pt>
    <dgm:pt modelId="{E2EEC8AA-BE64-4F23-8EDF-DF76BFB06089}" type="parTrans" cxnId="{7AB8BD17-77E8-4475-84E5-6E55B1657885}">
      <dgm:prSet/>
      <dgm:spPr/>
      <dgm:t>
        <a:bodyPr/>
        <a:lstStyle/>
        <a:p>
          <a:endParaRPr lang="ru-RU"/>
        </a:p>
      </dgm:t>
    </dgm:pt>
    <dgm:pt modelId="{9706320A-E6BA-49F6-AB7A-AFA23925D380}" type="sibTrans" cxnId="{7AB8BD17-77E8-4475-84E5-6E55B1657885}">
      <dgm:prSet/>
      <dgm:spPr/>
      <dgm:t>
        <a:bodyPr/>
        <a:lstStyle/>
        <a:p>
          <a:endParaRPr lang="ru-RU"/>
        </a:p>
      </dgm:t>
    </dgm:pt>
    <dgm:pt modelId="{83AC9CA6-5691-49F2-80F8-72E4AE7D464D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Інтерес до різних видів та жанрів музики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632E5-86BE-4558-85C7-F179DBA4F5A2}" type="parTrans" cxnId="{1A600B61-B5EC-437C-911A-7C78E7C5EDD6}">
      <dgm:prSet/>
      <dgm:spPr/>
      <dgm:t>
        <a:bodyPr/>
        <a:lstStyle/>
        <a:p>
          <a:endParaRPr lang="ru-RU"/>
        </a:p>
      </dgm:t>
    </dgm:pt>
    <dgm:pt modelId="{15083A2D-DD44-4FB4-93EE-E4F924CFB7EA}" type="sibTrans" cxnId="{1A600B61-B5EC-437C-911A-7C78E7C5EDD6}">
      <dgm:prSet/>
      <dgm:spPr/>
      <dgm:t>
        <a:bodyPr/>
        <a:lstStyle/>
        <a:p>
          <a:endParaRPr lang="ru-RU"/>
        </a:p>
      </dgm:t>
    </dgm:pt>
    <dgm:pt modelId="{661E301E-450B-4FFB-80AF-09DDD8F54945}">
      <dgm:prSet phldrT="[Текст]" custT="1"/>
      <dgm:spPr/>
      <dgm:t>
        <a:bodyPr/>
        <a:lstStyle/>
        <a:p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Артикуляційний апарат, дихання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97231-E704-412C-83C7-670331B36286}" type="parTrans" cxnId="{3391FF68-2BC2-4D12-ABE0-BD889559160F}">
      <dgm:prSet/>
      <dgm:spPr/>
      <dgm:t>
        <a:bodyPr/>
        <a:lstStyle/>
        <a:p>
          <a:endParaRPr lang="ru-RU"/>
        </a:p>
      </dgm:t>
    </dgm:pt>
    <dgm:pt modelId="{51BBC351-F0DB-44AB-ACAC-D9319EC11D65}" type="sibTrans" cxnId="{3391FF68-2BC2-4D12-ABE0-BD889559160F}">
      <dgm:prSet/>
      <dgm:spPr/>
      <dgm:t>
        <a:bodyPr/>
        <a:lstStyle/>
        <a:p>
          <a:endParaRPr lang="ru-RU"/>
        </a:p>
      </dgm:t>
    </dgm:pt>
    <dgm:pt modelId="{45C30BB3-0E54-4EC0-AAC8-C1D85483A9A0}">
      <dgm:prSet phldrT="[Текст]" custT="1"/>
      <dgm:spPr/>
      <dgm:t>
        <a:bodyPr/>
        <a:lstStyle/>
        <a:p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Естетичний смак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CE05C8-05AF-4820-8CD3-AA5E51803D06}" type="parTrans" cxnId="{A987FE1B-2D52-4604-80E7-51AB198FB72A}">
      <dgm:prSet/>
      <dgm:spPr/>
      <dgm:t>
        <a:bodyPr/>
        <a:lstStyle/>
        <a:p>
          <a:endParaRPr lang="ru-RU"/>
        </a:p>
      </dgm:t>
    </dgm:pt>
    <dgm:pt modelId="{7FAB419B-DF79-4A72-B868-A8D137666643}" type="sibTrans" cxnId="{A987FE1B-2D52-4604-80E7-51AB198FB72A}">
      <dgm:prSet/>
      <dgm:spPr/>
      <dgm:t>
        <a:bodyPr/>
        <a:lstStyle/>
        <a:p>
          <a:endParaRPr lang="ru-RU"/>
        </a:p>
      </dgm:t>
    </dgm:pt>
    <dgm:pt modelId="{95236FEA-1ADD-4500-9F54-ACEC9AFB239A}">
      <dgm:prSet phldrT="[Текст]"/>
      <dgm:spPr/>
      <dgm:t>
        <a:bodyPr/>
        <a:lstStyle/>
        <a:p>
          <a:endParaRPr lang="ru-RU" sz="2000" dirty="0"/>
        </a:p>
      </dgm:t>
    </dgm:pt>
    <dgm:pt modelId="{2B9261E3-CA4C-4F3E-9699-AD8C72CE4611}" type="parTrans" cxnId="{0DF44CED-F126-4D9E-A4ED-A9E60CE11ED9}">
      <dgm:prSet/>
      <dgm:spPr/>
      <dgm:t>
        <a:bodyPr/>
        <a:lstStyle/>
        <a:p>
          <a:endParaRPr lang="ru-RU"/>
        </a:p>
      </dgm:t>
    </dgm:pt>
    <dgm:pt modelId="{BD7DA2EF-FC0E-4C4A-AF54-687B39EF9F6B}" type="sibTrans" cxnId="{0DF44CED-F126-4D9E-A4ED-A9E60CE11ED9}">
      <dgm:prSet/>
      <dgm:spPr/>
      <dgm:t>
        <a:bodyPr/>
        <a:lstStyle/>
        <a:p>
          <a:endParaRPr lang="ru-RU"/>
        </a:p>
      </dgm:t>
    </dgm:pt>
    <dgm:pt modelId="{28E90A3D-CC3F-46C1-BE2E-F9CEAA2DEF8B}">
      <dgm:prSet phldrT="[Текст]" custT="1"/>
      <dgm:spPr/>
      <dgm:t>
        <a:bodyPr/>
        <a:lstStyle/>
        <a:p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Творчі вокальні здібності 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2B560-9974-4F52-9F4F-972550EFCC8D}" type="parTrans" cxnId="{E76E4C67-10CF-4A65-A860-A5B959DF7C32}">
      <dgm:prSet/>
      <dgm:spPr/>
      <dgm:t>
        <a:bodyPr/>
        <a:lstStyle/>
        <a:p>
          <a:endParaRPr lang="ru-RU"/>
        </a:p>
      </dgm:t>
    </dgm:pt>
    <dgm:pt modelId="{3DAE8F0A-7AE6-47BF-BF83-8147652EB6A4}" type="sibTrans" cxnId="{E76E4C67-10CF-4A65-A860-A5B959DF7C32}">
      <dgm:prSet/>
      <dgm:spPr/>
      <dgm:t>
        <a:bodyPr/>
        <a:lstStyle/>
        <a:p>
          <a:endParaRPr lang="ru-RU"/>
        </a:p>
      </dgm:t>
    </dgm:pt>
    <dgm:pt modelId="{B5E8C495-82A6-47A1-AB3B-D13D886BDC05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Вміють відтворити ритмічний малюнок, чисто інтонувати, співати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F4D089-70E4-468F-B74D-693E794B586E}" type="parTrans" cxnId="{ABB0BCF9-EFF4-4C4C-B858-67972B50D5F0}">
      <dgm:prSet/>
      <dgm:spPr/>
      <dgm:t>
        <a:bodyPr/>
        <a:lstStyle/>
        <a:p>
          <a:endParaRPr lang="uk-UA"/>
        </a:p>
      </dgm:t>
    </dgm:pt>
    <dgm:pt modelId="{607C0B19-0DD6-4208-9939-DCE11F9D4C64}" type="sibTrans" cxnId="{ABB0BCF9-EFF4-4C4C-B858-67972B50D5F0}">
      <dgm:prSet/>
      <dgm:spPr/>
      <dgm:t>
        <a:bodyPr/>
        <a:lstStyle/>
        <a:p>
          <a:endParaRPr lang="uk-UA"/>
        </a:p>
      </dgm:t>
    </dgm:pt>
    <dgm:pt modelId="{A940C2AB-DEB0-4037-BD74-73DEFFD87187}" type="pres">
      <dgm:prSet presAssocID="{DD2A9FEB-D0E7-4BB5-A944-944CC10C93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68B382-DE4A-435E-86F3-A08D1F799E80}" type="pres">
      <dgm:prSet presAssocID="{E4B79EF2-BC17-4E65-B21E-612B6F2BD3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3015D-3A81-4F6F-B018-CFF3A8C7F6F1}" type="pres">
      <dgm:prSet presAssocID="{8D779FE3-FD3C-4EEC-96F5-A0D618CE916E}" presName="sibTrans" presStyleCnt="0"/>
      <dgm:spPr/>
    </dgm:pt>
    <dgm:pt modelId="{1840A821-6C96-46D5-A65B-0AF6496BAAA7}" type="pres">
      <dgm:prSet presAssocID="{233388D2-CF3E-4A7C-93E0-994134DEFD0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7D170-4480-4A48-9A4C-82E61333095D}" type="pres">
      <dgm:prSet presAssocID="{0C042DD2-A667-4DCE-BA8A-860435328BD6}" presName="sibTrans" presStyleCnt="0"/>
      <dgm:spPr/>
    </dgm:pt>
    <dgm:pt modelId="{7E7591D3-830C-47BA-949B-8254D7D76866}" type="pres">
      <dgm:prSet presAssocID="{A865DF7E-5D2C-4A0B-A3CD-BBE9F90F76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D9861-9DC4-442A-BAFE-5C7CFE02CB5F}" type="presOf" srcId="{0748A081-9D69-4F52-A17F-6B93660BBC5F}" destId="{9368B382-DE4A-435E-86F3-A08D1F799E80}" srcOrd="0" destOrd="1" presId="urn:microsoft.com/office/officeart/2005/8/layout/hList6"/>
    <dgm:cxn modelId="{7AB8BD17-77E8-4475-84E5-6E55B1657885}" srcId="{E4B79EF2-BC17-4E65-B21E-612B6F2BD360}" destId="{3D6B5BB1-B2E4-4781-A264-5DEEC6894820}" srcOrd="5" destOrd="0" parTransId="{E2EEC8AA-BE64-4F23-8EDF-DF76BFB06089}" sibTransId="{9706320A-E6BA-49F6-AB7A-AFA23925D380}"/>
    <dgm:cxn modelId="{7F9B5665-C48E-4721-B8A2-D7007317A165}" type="presOf" srcId="{45C30BB3-0E54-4EC0-AAC8-C1D85483A9A0}" destId="{9368B382-DE4A-435E-86F3-A08D1F799E80}" srcOrd="0" destOrd="3" presId="urn:microsoft.com/office/officeart/2005/8/layout/hList6"/>
    <dgm:cxn modelId="{ACC80AEA-F588-4C6A-BF2F-809DB93E5EB7}" srcId="{233388D2-CF3E-4A7C-93E0-994134DEFD08}" destId="{1277C531-2FED-46A2-9BD3-5F6A04F7C707}" srcOrd="0" destOrd="0" parTransId="{8E691C7E-9CE9-49F9-BC39-E5718FD303AC}" sibTransId="{724550E4-C26F-4F1E-9D93-113BE5F9FB08}"/>
    <dgm:cxn modelId="{1824C3DC-2BA1-4CCF-9C39-B0B94B980355}" srcId="{233388D2-CF3E-4A7C-93E0-994134DEFD08}" destId="{6E847A14-6905-47C4-AC18-02D33F0DD31B}" srcOrd="1" destOrd="0" parTransId="{D00AD49C-06CB-41D7-BDAF-78864281557D}" sibTransId="{1A78AC38-1AF3-4D47-A800-08BEB31EBD4C}"/>
    <dgm:cxn modelId="{312879F2-A858-4BDE-8266-42CC5F23E397}" type="presOf" srcId="{233388D2-CF3E-4A7C-93E0-994134DEFD08}" destId="{1840A821-6C96-46D5-A65B-0AF6496BAAA7}" srcOrd="0" destOrd="0" presId="urn:microsoft.com/office/officeart/2005/8/layout/hList6"/>
    <dgm:cxn modelId="{54066087-53BB-4FC1-8071-D544E975FE17}" type="presOf" srcId="{1277C531-2FED-46A2-9BD3-5F6A04F7C707}" destId="{1840A821-6C96-46D5-A65B-0AF6496BAAA7}" srcOrd="0" destOrd="1" presId="urn:microsoft.com/office/officeart/2005/8/layout/hList6"/>
    <dgm:cxn modelId="{DF58C112-40DC-404B-BBF1-CDB428318420}" srcId="{DD2A9FEB-D0E7-4BB5-A944-944CC10C93CB}" destId="{233388D2-CF3E-4A7C-93E0-994134DEFD08}" srcOrd="1" destOrd="0" parTransId="{A103EA64-413C-4881-AD79-FDB082B9059E}" sibTransId="{0C042DD2-A667-4DCE-BA8A-860435328BD6}"/>
    <dgm:cxn modelId="{5BF86105-5F3D-4124-A738-7AF9F50953E8}" type="presOf" srcId="{A865DF7E-5D2C-4A0B-A3CD-BBE9F90F7696}" destId="{7E7591D3-830C-47BA-949B-8254D7D76866}" srcOrd="0" destOrd="0" presId="urn:microsoft.com/office/officeart/2005/8/layout/hList6"/>
    <dgm:cxn modelId="{95E70913-532E-4138-AC74-584112866E16}" srcId="{A865DF7E-5D2C-4A0B-A3CD-BBE9F90F7696}" destId="{A7ABD34C-A523-4EB3-BB48-7F5228138302}" srcOrd="0" destOrd="0" parTransId="{1138750C-47E5-4FFA-99C9-3903090A624E}" sibTransId="{EECEAC34-9063-4241-B81D-6640878F43B1}"/>
    <dgm:cxn modelId="{96947D5D-09D2-4466-96D5-F58429722166}" type="presOf" srcId="{28E90A3D-CC3F-46C1-BE2E-F9CEAA2DEF8B}" destId="{9368B382-DE4A-435E-86F3-A08D1F799E80}" srcOrd="0" destOrd="4" presId="urn:microsoft.com/office/officeart/2005/8/layout/hList6"/>
    <dgm:cxn modelId="{3391FF68-2BC2-4D12-ABE0-BD889559160F}" srcId="{E4B79EF2-BC17-4E65-B21E-612B6F2BD360}" destId="{661E301E-450B-4FFB-80AF-09DDD8F54945}" srcOrd="1" destOrd="0" parTransId="{3DC97231-E704-412C-83C7-670331B36286}" sibTransId="{51BBC351-F0DB-44AB-ACAC-D9319EC11D65}"/>
    <dgm:cxn modelId="{E0832894-C3CA-493B-8784-596CA479FCE9}" type="presOf" srcId="{83AC9CA6-5691-49F2-80F8-72E4AE7D464D}" destId="{1840A821-6C96-46D5-A65B-0AF6496BAAA7}" srcOrd="0" destOrd="3" presId="urn:microsoft.com/office/officeart/2005/8/layout/hList6"/>
    <dgm:cxn modelId="{15B4B6EB-DC1B-421A-ACBE-EB323BB9EB2B}" srcId="{E4B79EF2-BC17-4E65-B21E-612B6F2BD360}" destId="{0748A081-9D69-4F52-A17F-6B93660BBC5F}" srcOrd="0" destOrd="0" parTransId="{584B73BF-1A8D-458B-A3B5-97B96463CED7}" sibTransId="{847D3E01-ECAA-406D-8FF4-7463A8B80C33}"/>
    <dgm:cxn modelId="{1A600B61-B5EC-437C-911A-7C78E7C5EDD6}" srcId="{233388D2-CF3E-4A7C-93E0-994134DEFD08}" destId="{83AC9CA6-5691-49F2-80F8-72E4AE7D464D}" srcOrd="2" destOrd="0" parTransId="{FC4632E5-86BE-4558-85C7-F179DBA4F5A2}" sibTransId="{15083A2D-DD44-4FB4-93EE-E4F924CFB7EA}"/>
    <dgm:cxn modelId="{45C9942F-9CB8-438C-B11C-B3D29B6C66A4}" type="presOf" srcId="{661E301E-450B-4FFB-80AF-09DDD8F54945}" destId="{9368B382-DE4A-435E-86F3-A08D1F799E80}" srcOrd="0" destOrd="2" presId="urn:microsoft.com/office/officeart/2005/8/layout/hList6"/>
    <dgm:cxn modelId="{02AE334C-F768-43D2-9BC2-B1A39D2CD0A9}" type="presOf" srcId="{E4B79EF2-BC17-4E65-B21E-612B6F2BD360}" destId="{9368B382-DE4A-435E-86F3-A08D1F799E80}" srcOrd="0" destOrd="0" presId="urn:microsoft.com/office/officeart/2005/8/layout/hList6"/>
    <dgm:cxn modelId="{E76E4C67-10CF-4A65-A860-A5B959DF7C32}" srcId="{E4B79EF2-BC17-4E65-B21E-612B6F2BD360}" destId="{28E90A3D-CC3F-46C1-BE2E-F9CEAA2DEF8B}" srcOrd="3" destOrd="0" parTransId="{A0E2B560-9974-4F52-9F4F-972550EFCC8D}" sibTransId="{3DAE8F0A-7AE6-47BF-BF83-8147652EB6A4}"/>
    <dgm:cxn modelId="{FA3B8C25-D036-42A1-8235-42172EDCB17B}" srcId="{DD2A9FEB-D0E7-4BB5-A944-944CC10C93CB}" destId="{E4B79EF2-BC17-4E65-B21E-612B6F2BD360}" srcOrd="0" destOrd="0" parTransId="{FED20B9B-8006-45D9-B264-F703C1F462E1}" sibTransId="{8D779FE3-FD3C-4EEC-96F5-A0D618CE916E}"/>
    <dgm:cxn modelId="{0DF44CED-F126-4D9E-A4ED-A9E60CE11ED9}" srcId="{E4B79EF2-BC17-4E65-B21E-612B6F2BD360}" destId="{95236FEA-1ADD-4500-9F54-ACEC9AFB239A}" srcOrd="4" destOrd="0" parTransId="{2B9261E3-CA4C-4F3E-9699-AD8C72CE4611}" sibTransId="{BD7DA2EF-FC0E-4C4A-AF54-687B39EF9F6B}"/>
    <dgm:cxn modelId="{D4AB1290-1A3F-443E-B149-1DA61A20E9DA}" type="presOf" srcId="{6E847A14-6905-47C4-AC18-02D33F0DD31B}" destId="{1840A821-6C96-46D5-A65B-0AF6496BAAA7}" srcOrd="0" destOrd="2" presId="urn:microsoft.com/office/officeart/2005/8/layout/hList6"/>
    <dgm:cxn modelId="{E69D522E-F780-4B4D-AA29-0878F0746EE8}" srcId="{DD2A9FEB-D0E7-4BB5-A944-944CC10C93CB}" destId="{A865DF7E-5D2C-4A0B-A3CD-BBE9F90F7696}" srcOrd="2" destOrd="0" parTransId="{7C1FE40A-92F5-4541-916A-E87AF20568FA}" sibTransId="{48B619D3-B829-4C9A-9C02-E6612AA7619F}"/>
    <dgm:cxn modelId="{A5475590-E09F-4D38-8BCB-E0F31BF81AFF}" type="presOf" srcId="{A7ABD34C-A523-4EB3-BB48-7F5228138302}" destId="{7E7591D3-830C-47BA-949B-8254D7D76866}" srcOrd="0" destOrd="1" presId="urn:microsoft.com/office/officeart/2005/8/layout/hList6"/>
    <dgm:cxn modelId="{A987FE1B-2D52-4604-80E7-51AB198FB72A}" srcId="{E4B79EF2-BC17-4E65-B21E-612B6F2BD360}" destId="{45C30BB3-0E54-4EC0-AAC8-C1D85483A9A0}" srcOrd="2" destOrd="0" parTransId="{C2CE05C8-05AF-4820-8CD3-AA5E51803D06}" sibTransId="{7FAB419B-DF79-4A72-B868-A8D137666643}"/>
    <dgm:cxn modelId="{05A6483C-AB65-4DD6-8EE0-B476322D189D}" type="presOf" srcId="{B5E8C495-82A6-47A1-AB3B-D13D886BDC05}" destId="{7E7591D3-830C-47BA-949B-8254D7D76866}" srcOrd="0" destOrd="2" presId="urn:microsoft.com/office/officeart/2005/8/layout/hList6"/>
    <dgm:cxn modelId="{2D0B5E94-99C6-4143-B40E-84072D4BAB77}" type="presOf" srcId="{3D6B5BB1-B2E4-4781-A264-5DEEC6894820}" destId="{9368B382-DE4A-435E-86F3-A08D1F799E80}" srcOrd="0" destOrd="6" presId="urn:microsoft.com/office/officeart/2005/8/layout/hList6"/>
    <dgm:cxn modelId="{ABB0BCF9-EFF4-4C4C-B858-67972B50D5F0}" srcId="{A865DF7E-5D2C-4A0B-A3CD-BBE9F90F7696}" destId="{B5E8C495-82A6-47A1-AB3B-D13D886BDC05}" srcOrd="1" destOrd="0" parTransId="{0FF4D089-70E4-468F-B74D-693E794B586E}" sibTransId="{607C0B19-0DD6-4208-9939-DCE11F9D4C64}"/>
    <dgm:cxn modelId="{91077400-1FE7-4F46-B628-9CAFD195735D}" type="presOf" srcId="{95236FEA-1ADD-4500-9F54-ACEC9AFB239A}" destId="{9368B382-DE4A-435E-86F3-A08D1F799E80}" srcOrd="0" destOrd="5" presId="urn:microsoft.com/office/officeart/2005/8/layout/hList6"/>
    <dgm:cxn modelId="{47C35296-1342-4257-9023-436F161519B3}" type="presOf" srcId="{DD2A9FEB-D0E7-4BB5-A944-944CC10C93CB}" destId="{A940C2AB-DEB0-4037-BD74-73DEFFD87187}" srcOrd="0" destOrd="0" presId="urn:microsoft.com/office/officeart/2005/8/layout/hList6"/>
    <dgm:cxn modelId="{E3B4FE63-E7E3-4FD7-8769-D004387563DE}" type="presParOf" srcId="{A940C2AB-DEB0-4037-BD74-73DEFFD87187}" destId="{9368B382-DE4A-435E-86F3-A08D1F799E80}" srcOrd="0" destOrd="0" presId="urn:microsoft.com/office/officeart/2005/8/layout/hList6"/>
    <dgm:cxn modelId="{36503DF5-28F9-4F6D-93FC-611667B6F130}" type="presParOf" srcId="{A940C2AB-DEB0-4037-BD74-73DEFFD87187}" destId="{8C63015D-3A81-4F6F-B018-CFF3A8C7F6F1}" srcOrd="1" destOrd="0" presId="urn:microsoft.com/office/officeart/2005/8/layout/hList6"/>
    <dgm:cxn modelId="{887DC981-F07C-4D69-8707-E5684AEEDADC}" type="presParOf" srcId="{A940C2AB-DEB0-4037-BD74-73DEFFD87187}" destId="{1840A821-6C96-46D5-A65B-0AF6496BAAA7}" srcOrd="2" destOrd="0" presId="urn:microsoft.com/office/officeart/2005/8/layout/hList6"/>
    <dgm:cxn modelId="{E4C85C09-57D2-42A9-8B29-A48FCAEC6F44}" type="presParOf" srcId="{A940C2AB-DEB0-4037-BD74-73DEFFD87187}" destId="{ED97D170-4480-4A48-9A4C-82E61333095D}" srcOrd="3" destOrd="0" presId="urn:microsoft.com/office/officeart/2005/8/layout/hList6"/>
    <dgm:cxn modelId="{974EB2E8-6063-4D34-99BB-56BAC5B4C2C2}" type="presParOf" srcId="{A940C2AB-DEB0-4037-BD74-73DEFFD87187}" destId="{7E7591D3-830C-47BA-949B-8254D7D7686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68B382-DE4A-435E-86F3-A08D1F799E80}">
      <dsp:nvSpPr>
        <dsp:cNvPr id="0" name=""/>
        <dsp:cNvSpPr/>
      </dsp:nvSpPr>
      <dsp:spPr>
        <a:xfrm rot="16200000">
          <a:off x="-1321928" y="1322933"/>
          <a:ext cx="5257800" cy="2611933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Розвинені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Музичний слух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Артикуляційний апарат, дихання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Естетичний смак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Творчі вокальні здібності 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16200000">
        <a:off x="-1321928" y="1322933"/>
        <a:ext cx="5257800" cy="2611933"/>
      </dsp:txXfrm>
    </dsp:sp>
    <dsp:sp modelId="{1840A821-6C96-46D5-A65B-0AF6496BAAA7}">
      <dsp:nvSpPr>
        <dsp:cNvPr id="0" name=""/>
        <dsp:cNvSpPr/>
      </dsp:nvSpPr>
      <dsp:spPr>
        <a:xfrm rot="16200000">
          <a:off x="1485899" y="1322933"/>
          <a:ext cx="5257800" cy="2611933"/>
        </a:xfrm>
        <a:prstGeom prst="flowChartManualOperation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Сформовані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Стійке бажання співати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Впевненість у власних силах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Інтерес до різних видів та жанрів музики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1485899" y="1322933"/>
        <a:ext cx="5257800" cy="2611933"/>
      </dsp:txXfrm>
    </dsp:sp>
    <dsp:sp modelId="{7E7591D3-830C-47BA-949B-8254D7D76866}">
      <dsp:nvSpPr>
        <dsp:cNvPr id="0" name=""/>
        <dsp:cNvSpPr/>
      </dsp:nvSpPr>
      <dsp:spPr>
        <a:xfrm rot="16200000">
          <a:off x="4293728" y="1322933"/>
          <a:ext cx="5257800" cy="2611933"/>
        </a:xfrm>
        <a:prstGeom prst="flowChartManualOperati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Знають 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Елементарну нотну грамоту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Вміють відтворити ритмічний малюнок, чисто інтонувати, співати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4293728" y="1322933"/>
        <a:ext cx="5257800" cy="2611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0DC98-7974-4AE0-8D7F-FC813EA0F37F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1CBBB309-5BFB-48A2-BF7F-518C552EE138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6513" y="4478338"/>
            <a:ext cx="5327650" cy="2030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 altLang="uk-UA">
              <a:solidFill>
                <a:schemeClr val="bg1"/>
              </a:solidFill>
            </a:endParaRPr>
          </a:p>
          <a:p>
            <a:pPr eaLnBrk="1" hangingPunct="1"/>
            <a:endParaRPr lang="uk-UA" altLang="uk-UA">
              <a:solidFill>
                <a:schemeClr val="bg1"/>
              </a:solidFill>
            </a:endParaRPr>
          </a:p>
          <a:p>
            <a:pPr eaLnBrk="1" hangingPunct="1"/>
            <a:endParaRPr lang="uk-UA" altLang="uk-UA">
              <a:solidFill>
                <a:schemeClr val="bg1"/>
              </a:solidFill>
            </a:endParaRPr>
          </a:p>
          <a:p>
            <a:pPr eaLnBrk="1" hangingPunct="1"/>
            <a:endParaRPr lang="uk-UA" altLang="uk-UA">
              <a:solidFill>
                <a:schemeClr val="bg1"/>
              </a:solidFill>
            </a:endParaRPr>
          </a:p>
          <a:p>
            <a:pPr eaLnBrk="1" hangingPunct="1"/>
            <a:endParaRPr lang="uk-UA" altLang="uk-UA">
              <a:solidFill>
                <a:schemeClr val="bg1"/>
              </a:solidFill>
            </a:endParaRPr>
          </a:p>
          <a:p>
            <a:pPr eaLnBrk="1" hangingPunct="1"/>
            <a:endParaRPr lang="uk-UA" altLang="uk-UA">
              <a:solidFill>
                <a:schemeClr val="bg1"/>
              </a:solidFill>
            </a:endParaRPr>
          </a:p>
          <a:p>
            <a:pPr eaLnBrk="1" hangingPunct="1"/>
            <a:endParaRPr lang="ru-RU" altLang="uk-UA">
              <a:solidFill>
                <a:schemeClr val="bg1"/>
              </a:solidFill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219700" y="5805488"/>
            <a:ext cx="2252663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 altLang="uk-UA"/>
          </a:p>
        </p:txBody>
      </p:sp>
      <p:sp>
        <p:nvSpPr>
          <p:cNvPr id="6" name="TextBox 5"/>
          <p:cNvSpPr txBox="1"/>
          <p:nvPr/>
        </p:nvSpPr>
        <p:spPr>
          <a:xfrm rot="21239372">
            <a:off x="558212" y="-107910"/>
            <a:ext cx="8461702" cy="741741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Борщівський районний будинок дитячої творчості</a:t>
            </a:r>
            <a:endParaRPr lang="uk-UA" sz="24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Презентація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400" b="1" i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музичного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керівника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Дунець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Антоніни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uk-UA" sz="3200" b="1" i="1" cap="all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степанівни</a:t>
            </a:r>
            <a:r>
              <a:rPr lang="uk-UA" sz="3200" b="1" i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569075" y="2630488"/>
            <a:ext cx="2376488" cy="23431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Роби як я</a:t>
            </a:r>
          </a:p>
        </p:txBody>
      </p:sp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1236663" y="1603375"/>
            <a:ext cx="7275512" cy="3492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uk-UA" sz="5400" b="1" i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Цікаві прийоми</a:t>
            </a:r>
          </a:p>
        </p:txBody>
      </p:sp>
      <p:sp>
        <p:nvSpPr>
          <p:cNvPr id="2" name="Овал 1"/>
          <p:cNvSpPr/>
          <p:nvPr/>
        </p:nvSpPr>
        <p:spPr>
          <a:xfrm>
            <a:off x="996950" y="2205038"/>
            <a:ext cx="2471738" cy="2127250"/>
          </a:xfrm>
          <a:prstGeom prst="ellips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Дитяче журі</a:t>
            </a:r>
          </a:p>
        </p:txBody>
      </p:sp>
      <p:sp>
        <p:nvSpPr>
          <p:cNvPr id="3" name="Овал 2"/>
          <p:cNvSpPr/>
          <p:nvPr/>
        </p:nvSpPr>
        <p:spPr>
          <a:xfrm>
            <a:off x="752475" y="220663"/>
            <a:ext cx="2120900" cy="20875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Здивуй</a:t>
            </a:r>
          </a:p>
        </p:txBody>
      </p:sp>
      <p:sp>
        <p:nvSpPr>
          <p:cNvPr id="4" name="Овал 3"/>
          <p:cNvSpPr/>
          <p:nvPr/>
        </p:nvSpPr>
        <p:spPr>
          <a:xfrm>
            <a:off x="2406650" y="3933825"/>
            <a:ext cx="2471738" cy="251936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Навчи іншого</a:t>
            </a:r>
          </a:p>
        </p:txBody>
      </p:sp>
      <p:sp>
        <p:nvSpPr>
          <p:cNvPr id="5" name="Овал 4"/>
          <p:cNvSpPr/>
          <p:nvPr/>
        </p:nvSpPr>
        <p:spPr>
          <a:xfrm>
            <a:off x="4572000" y="4076700"/>
            <a:ext cx="2538413" cy="23764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довіри</a:t>
            </a:r>
          </a:p>
        </p:txBody>
      </p:sp>
      <p:sp>
        <p:nvSpPr>
          <p:cNvPr id="8" name="Овал 7"/>
          <p:cNvSpPr/>
          <p:nvPr/>
        </p:nvSpPr>
        <p:spPr>
          <a:xfrm>
            <a:off x="6875463" y="457200"/>
            <a:ext cx="2070100" cy="22653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Нотні оцінки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701675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35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</p:txBody>
      </p:sp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sz="4800" b="1" i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Прогнозований результат</a:t>
            </a:r>
            <a:r>
              <a:rPr lang="uk-UA" altLang="uk-UA" sz="4800" b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altLang="uk-UA" sz="4800" b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altLang="uk-UA" sz="4800" b="1" i="1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944688" y="333375"/>
            <a:ext cx="6589712" cy="1571625"/>
          </a:xfrm>
        </p:spPr>
        <p:txBody>
          <a:bodyPr/>
          <a:lstStyle/>
          <a:p>
            <a:pPr algn="ctr" eaLnBrk="1" hangingPunct="1"/>
            <a:r>
              <a:rPr lang="uk-UA" altLang="uk-UA" sz="4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 і прийоми інтерактивного навчання </a:t>
            </a: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827088" y="1768475"/>
            <a:ext cx="4237037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Ланцюжок</a:t>
            </a: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1547813" y="2486025"/>
            <a:ext cx="4608512" cy="84296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Мікрофон</a:t>
            </a: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2351088" y="3214688"/>
            <a:ext cx="4535487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</a:t>
            </a: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2916238" y="3910013"/>
            <a:ext cx="4535487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Брейн-ринг</a:t>
            </a: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3492500" y="4824413"/>
            <a:ext cx="4535488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Дебати</a:t>
            </a: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4500563" y="5624513"/>
            <a:ext cx="4252912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Дзеркало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3563" y="333375"/>
            <a:ext cx="6588125" cy="1571625"/>
          </a:xfrm>
        </p:spPr>
        <p:txBody>
          <a:bodyPr/>
          <a:lstStyle/>
          <a:p>
            <a:pPr>
              <a:defRPr/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 компоненти вокального заняття</a:t>
            </a:r>
            <a:endParaRPr lang="uk-UA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68313" y="1881188"/>
            <a:ext cx="2714625" cy="1727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Музичне сприймання та аналіз твору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492500" y="1905000"/>
            <a:ext cx="2576513" cy="17033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пісень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6372225" y="1905000"/>
            <a:ext cx="2663825" cy="17033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Елементарне музикування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468313" y="4325938"/>
            <a:ext cx="2714625" cy="162401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 елементарних музичних понять і термінів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3482975" y="4338638"/>
            <a:ext cx="2578100" cy="161131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Вокальна імпровізація та композиція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6361113" y="4268788"/>
            <a:ext cx="2782887" cy="168116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Пластична </a:t>
            </a:r>
            <a:r>
              <a:rPr lang="uk-UA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імпрвізація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фізкультхвилинки</a:t>
            </a:r>
          </a:p>
        </p:txBody>
      </p:sp>
      <p:cxnSp>
        <p:nvCxnSpPr>
          <p:cNvPr id="13" name="Пряма сполучна лінія 12"/>
          <p:cNvCxnSpPr/>
          <p:nvPr/>
        </p:nvCxnSpPr>
        <p:spPr>
          <a:xfrm>
            <a:off x="4643438" y="1412875"/>
            <a:ext cx="0" cy="492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/>
          <p:cNvCxnSpPr>
            <a:stCxn id="5" idx="2"/>
            <a:endCxn id="9" idx="0"/>
          </p:cNvCxnSpPr>
          <p:nvPr/>
        </p:nvCxnSpPr>
        <p:spPr>
          <a:xfrm flipH="1">
            <a:off x="4772025" y="3608388"/>
            <a:ext cx="7938" cy="73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/>
          <p:cNvCxnSpPr/>
          <p:nvPr/>
        </p:nvCxnSpPr>
        <p:spPr>
          <a:xfrm>
            <a:off x="7524750" y="3608388"/>
            <a:ext cx="0" cy="66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>
            <a:off x="1476375" y="3608388"/>
            <a:ext cx="0" cy="73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получна лінія уступом 28"/>
          <p:cNvCxnSpPr/>
          <p:nvPr/>
        </p:nvCxnSpPr>
        <p:spPr>
          <a:xfrm>
            <a:off x="6069013" y="1268413"/>
            <a:ext cx="1958975" cy="61277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/>
          <p:cNvCxnSpPr/>
          <p:nvPr/>
        </p:nvCxnSpPr>
        <p:spPr>
          <a:xfrm flipH="1">
            <a:off x="1331913" y="1268413"/>
            <a:ext cx="501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38"/>
          <p:cNvCxnSpPr/>
          <p:nvPr/>
        </p:nvCxnSpPr>
        <p:spPr>
          <a:xfrm>
            <a:off x="1331913" y="1190625"/>
            <a:ext cx="0" cy="690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0075" y="530225"/>
            <a:ext cx="6348413" cy="1320800"/>
          </a:xfrm>
        </p:spPr>
        <p:txBody>
          <a:bodyPr/>
          <a:lstStyle/>
          <a:p>
            <a:pPr algn="ctr" eaLnBrk="1" hangingPunct="1"/>
            <a:endParaRPr lang="uk-UA" altLang="uk-UA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288" y="333375"/>
            <a:ext cx="8682037" cy="18494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гурткового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шлях до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endParaRPr lang="uk-UA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кутна зірка 2"/>
          <p:cNvSpPr/>
          <p:nvPr/>
        </p:nvSpPr>
        <p:spPr>
          <a:xfrm>
            <a:off x="0" y="1773238"/>
            <a:ext cx="3851275" cy="2714625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частина</a:t>
            </a:r>
          </a:p>
        </p:txBody>
      </p:sp>
      <p:sp>
        <p:nvSpPr>
          <p:cNvPr id="6" name="5-кутна зірка 5"/>
          <p:cNvSpPr/>
          <p:nvPr/>
        </p:nvSpPr>
        <p:spPr>
          <a:xfrm>
            <a:off x="5670550" y="3425825"/>
            <a:ext cx="3725863" cy="324326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Закріплення, відпрацювання вмінь і навичок</a:t>
            </a:r>
          </a:p>
        </p:txBody>
      </p:sp>
      <p:sp>
        <p:nvSpPr>
          <p:cNvPr id="4" name="5-кутна зірка 3"/>
          <p:cNvSpPr/>
          <p:nvPr/>
        </p:nvSpPr>
        <p:spPr>
          <a:xfrm>
            <a:off x="787400" y="3284538"/>
            <a:ext cx="3779838" cy="338455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Розспівка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навчально-тренувальний матеріал </a:t>
            </a:r>
          </a:p>
        </p:txBody>
      </p:sp>
      <p:sp>
        <p:nvSpPr>
          <p:cNvPr id="5" name="5-кутна зірка 4"/>
          <p:cNvSpPr/>
          <p:nvPr/>
        </p:nvSpPr>
        <p:spPr>
          <a:xfrm>
            <a:off x="3460750" y="3608388"/>
            <a:ext cx="3529013" cy="3219450"/>
          </a:xfrm>
          <a:prstGeom prst="star5">
            <a:avLst/>
          </a:prstGeom>
          <a:solidFill>
            <a:srgbClr val="8C5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 нового матеріалу</a:t>
            </a:r>
          </a:p>
          <a:p>
            <a:pPr algn="ctr">
              <a:defRPr/>
            </a:pPr>
            <a:endParaRPr lang="uk-UA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5-кутна зірка 6"/>
          <p:cNvSpPr/>
          <p:nvPr/>
        </p:nvSpPr>
        <p:spPr>
          <a:xfrm>
            <a:off x="5881688" y="1773238"/>
            <a:ext cx="3195637" cy="25923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Підсумок, домашнє завдання</a:t>
            </a:r>
          </a:p>
        </p:txBody>
      </p:sp>
      <p:cxnSp>
        <p:nvCxnSpPr>
          <p:cNvPr id="13" name="Сполучна лінія уступом 12"/>
          <p:cNvCxnSpPr/>
          <p:nvPr/>
        </p:nvCxnSpPr>
        <p:spPr>
          <a:xfrm rot="16200000" flipH="1">
            <a:off x="1474788" y="4221162"/>
            <a:ext cx="865188" cy="5762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/>
          <p:nvPr/>
        </p:nvCxnSpPr>
        <p:spPr>
          <a:xfrm>
            <a:off x="3492500" y="5805488"/>
            <a:ext cx="10747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5881688" y="5661025"/>
            <a:ext cx="1076325" cy="144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получна лінія уступом 19"/>
          <p:cNvCxnSpPr/>
          <p:nvPr/>
        </p:nvCxnSpPr>
        <p:spPr>
          <a:xfrm rot="5400000" flipH="1" flipV="1">
            <a:off x="8052594" y="3818731"/>
            <a:ext cx="1595438" cy="4921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получна лінія уступом 21"/>
          <p:cNvCxnSpPr/>
          <p:nvPr/>
        </p:nvCxnSpPr>
        <p:spPr>
          <a:xfrm rot="5400000">
            <a:off x="8166101" y="3722687"/>
            <a:ext cx="1223962" cy="3476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получна лінія уступом 23"/>
          <p:cNvCxnSpPr/>
          <p:nvPr/>
        </p:nvCxnSpPr>
        <p:spPr>
          <a:xfrm rot="16200000" flipH="1">
            <a:off x="825500" y="2265363"/>
            <a:ext cx="868363" cy="28733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-30163" y="-77788"/>
            <a:ext cx="9174163" cy="7016751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35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r>
              <a:rPr lang="uk-UA" altLang="uk-UA"/>
              <a:t> </a:t>
            </a:r>
            <a:endParaRPr lang="ru-RU" altLang="uk-UA"/>
          </a:p>
        </p:txBody>
      </p:sp>
      <p:sp>
        <p:nvSpPr>
          <p:cNvPr id="16" name="TextBox 15"/>
          <p:cNvSpPr txBox="1"/>
          <p:nvPr/>
        </p:nvSpPr>
        <p:spPr>
          <a:xfrm>
            <a:off x="4427538" y="981075"/>
            <a:ext cx="4105275" cy="1169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Самостійне застосування дітьми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вокально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хорових вмінь.</a:t>
            </a:r>
          </a:p>
          <a:p>
            <a:pPr algn="ctr" eaLnBrk="1" hangingPunct="1">
              <a:defRPr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275" y="1773238"/>
            <a:ext cx="4681538" cy="922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Забезпечення практичного застосування дітьми отриманих вмінь та навичок.</a:t>
            </a:r>
          </a:p>
          <a:p>
            <a:pPr algn="ctr" eaLnBrk="1" hangingPunct="1">
              <a:defRPr/>
            </a:pP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60648"/>
            <a:ext cx="4464496" cy="3170099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uk-UA" sz="36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40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Сходинки </a:t>
            </a:r>
          </a:p>
          <a:p>
            <a:pPr eaLnBrk="1" hangingPunct="1">
              <a:defRPr/>
            </a:pPr>
            <a:r>
              <a:rPr lang="uk-UA" sz="40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послідовності </a:t>
            </a:r>
          </a:p>
          <a:p>
            <a:pPr eaLnBrk="1" hangingPunct="1">
              <a:defRPr/>
            </a:pPr>
            <a:r>
              <a:rPr lang="uk-UA" sz="40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розвитку</a:t>
            </a:r>
          </a:p>
          <a:p>
            <a:pPr eaLnBrk="1" hangingPunct="1">
              <a:defRPr/>
            </a:pPr>
            <a:r>
              <a:rPr lang="uk-UA" sz="40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вокальних </a:t>
            </a:r>
          </a:p>
          <a:p>
            <a:pPr eaLnBrk="1" hangingPunct="1">
              <a:defRPr/>
            </a:pPr>
            <a:r>
              <a:rPr lang="uk-UA" sz="40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здібностей </a:t>
            </a:r>
            <a:endParaRPr lang="ru-RU" sz="40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565400"/>
            <a:ext cx="5256213" cy="1416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 гуртка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“ДоМіСольки”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 метою поглибленої роботи з дітьми, що мають високий рівень вокальних здібностей.</a:t>
            </a:r>
          </a:p>
          <a:p>
            <a:pPr eaLnBrk="1" hangingPunct="1">
              <a:defRPr/>
            </a:pP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uk-UA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775" y="3357563"/>
            <a:ext cx="5761038" cy="1200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Впровадження елементів методик Д.Огороднова, В.Ємевлянова, Г.Стуловой, Л.Венгрус в різні види музичної діяльності дітей.</a:t>
            </a:r>
          </a:p>
          <a:p>
            <a:pPr algn="ctr" eaLnBrk="1" hangingPunct="1"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513" y="4221163"/>
            <a:ext cx="6337300" cy="923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Апробація запозичених та власних ідей щодо вокально – хорової роботи в різних видах музичної діяльності дітей.</a:t>
            </a:r>
          </a:p>
          <a:p>
            <a:pPr algn="ctr" eaLnBrk="1" hangingPunct="1"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713" y="5084763"/>
            <a:ext cx="6769100" cy="923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Перегляд теоретичних засад вокально – хорової роботи з дітьми різного віку, опрацювання сучасних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988" y="5934075"/>
            <a:ext cx="7489825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Визначення теми та мети поглибленої діяльності з дітьми відповідно вимог сучасності.</a:t>
            </a:r>
          </a:p>
          <a:p>
            <a:pPr algn="ctr" eaLnBrk="1" hangingPunct="1"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68313" y="6308725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2" grpId="0" animBg="1"/>
      <p:bldP spid="11" grpId="0" animBg="1"/>
      <p:bldP spid="8" grpId="0" animBg="1"/>
      <p:bldP spid="10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36513" y="4478338"/>
            <a:ext cx="5327650" cy="2030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 altLang="uk-UA">
              <a:solidFill>
                <a:schemeClr val="bg1"/>
              </a:solidFill>
            </a:endParaRPr>
          </a:p>
          <a:p>
            <a:pPr eaLnBrk="1" hangingPunct="1"/>
            <a:endParaRPr lang="uk-UA" altLang="uk-UA">
              <a:solidFill>
                <a:schemeClr val="bg1"/>
              </a:solidFill>
            </a:endParaRPr>
          </a:p>
          <a:p>
            <a:pPr eaLnBrk="1" hangingPunct="1"/>
            <a:endParaRPr lang="uk-UA" altLang="uk-UA">
              <a:solidFill>
                <a:schemeClr val="bg1"/>
              </a:solidFill>
            </a:endParaRPr>
          </a:p>
          <a:p>
            <a:pPr eaLnBrk="1" hangingPunct="1"/>
            <a:endParaRPr lang="uk-UA" altLang="uk-UA">
              <a:solidFill>
                <a:schemeClr val="bg1"/>
              </a:solidFill>
            </a:endParaRPr>
          </a:p>
          <a:p>
            <a:pPr eaLnBrk="1" hangingPunct="1"/>
            <a:endParaRPr lang="uk-UA" altLang="uk-UA">
              <a:solidFill>
                <a:schemeClr val="bg1"/>
              </a:solidFill>
            </a:endParaRPr>
          </a:p>
          <a:p>
            <a:pPr eaLnBrk="1" hangingPunct="1"/>
            <a:endParaRPr lang="uk-UA" altLang="uk-UA">
              <a:solidFill>
                <a:schemeClr val="bg1"/>
              </a:solidFill>
            </a:endParaRPr>
          </a:p>
          <a:p>
            <a:pPr eaLnBrk="1" hangingPunct="1"/>
            <a:endParaRPr lang="ru-RU" altLang="uk-UA">
              <a:solidFill>
                <a:schemeClr val="bg1"/>
              </a:solidFill>
            </a:endParaRP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5219700" y="5805488"/>
            <a:ext cx="2252663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 altLang="uk-UA"/>
          </a:p>
        </p:txBody>
      </p:sp>
      <p:sp>
        <p:nvSpPr>
          <p:cNvPr id="6" name="TextBox 5"/>
          <p:cNvSpPr txBox="1"/>
          <p:nvPr/>
        </p:nvSpPr>
        <p:spPr>
          <a:xfrm rot="21239372">
            <a:off x="286490" y="-420799"/>
            <a:ext cx="8830230" cy="747897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800" b="1" i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Презентацію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i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Дунець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Антоніна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Степанівна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21507" name="Місце для вмісту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21113" y="2074863"/>
            <a:ext cx="2833687" cy="3836987"/>
          </a:xfrm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196752"/>
            <a:ext cx="6300192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Дунець</a:t>
            </a:r>
            <a:endParaRPr lang="uk-UA" sz="48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Антоніна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Степанівна</a:t>
            </a:r>
            <a:endParaRPr lang="ru-RU" sz="48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39" y="1120775"/>
            <a:ext cx="406908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0" lvl="5" indent="-457200" algn="ctr">
              <a:defRPr/>
            </a:pPr>
            <a:endParaRPr lang="uk-UA" sz="2800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144963"/>
            <a:ext cx="522763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керівник вокального гуртка</a:t>
            </a:r>
          </a:p>
          <a:p>
            <a:pPr algn="ctr" eaLnBrk="1" hangingPunct="1">
              <a:defRPr/>
            </a:pPr>
            <a:r>
              <a:rPr lang="uk-UA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педагогічний стаж 22 роки</a:t>
            </a:r>
          </a:p>
          <a:p>
            <a:pPr algn="ctr" eaLnBrk="1" hangingPunct="1">
              <a:defRPr/>
            </a:pP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 altLang="uk-UA"/>
          </a:p>
        </p:txBody>
      </p:sp>
      <p:pic>
        <p:nvPicPr>
          <p:cNvPr id="21513" name="Рисунок 2"/>
          <p:cNvPicPr>
            <a:picLocks noChangeAspect="1"/>
          </p:cNvPicPr>
          <p:nvPr/>
        </p:nvPicPr>
        <p:blipFill>
          <a:blip r:embed="rId4" cstate="print"/>
          <a:srcRect l="9639" t="20345" r="28915"/>
          <a:stretch>
            <a:fillRect/>
          </a:stretch>
        </p:blipFill>
        <p:spPr bwMode="auto">
          <a:xfrm>
            <a:off x="5329238" y="252413"/>
            <a:ext cx="3671887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-46038" y="-80963"/>
            <a:ext cx="9251951" cy="7294563"/>
          </a:xfrm>
          <a:prstGeom prst="rect">
            <a:avLst/>
          </a:prstGeom>
          <a:gradFill rotWithShape="1">
            <a:gsLst>
              <a:gs pos="0">
                <a:srgbClr val="FF86E8"/>
              </a:gs>
              <a:gs pos="50000">
                <a:srgbClr val="FFB6EE"/>
              </a:gs>
              <a:gs pos="100000">
                <a:srgbClr val="FFDBF6"/>
              </a:gs>
            </a:gsLst>
            <a:lin ang="135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  <a:p>
            <a:pPr eaLnBrk="1" hangingPunct="1"/>
            <a:endParaRPr lang="uk-UA" altLang="uk-UA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944688" y="260350"/>
            <a:ext cx="6589712" cy="1644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Педагогічне кредо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1943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3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513" y="1106488"/>
            <a:ext cx="566420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Горизонтальный свиток 17"/>
          <p:cNvSpPr/>
          <p:nvPr/>
        </p:nvSpPr>
        <p:spPr>
          <a:xfrm>
            <a:off x="755650" y="3821113"/>
            <a:ext cx="7272338" cy="309721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Роби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добро й добро стократ </a:t>
            </a:r>
            <a:r>
              <a:rPr lang="ru-RU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вернеться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135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 altLang="uk-UA"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250825" y="512763"/>
            <a:ext cx="8569325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uk-UA" altLang="uk-UA" sz="3600" b="1" i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</a:p>
          <a:p>
            <a:pPr eaLnBrk="1" hangingPunct="1"/>
            <a:r>
              <a:rPr lang="uk-UA" altLang="uk-UA" sz="2800" i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1989 рік -</a:t>
            </a:r>
            <a:endParaRPr lang="ru-RU" altLang="uk-UA" sz="2800" i="1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sz="2800" i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Закінчила Борщівську  загальноосвітню школу </a:t>
            </a:r>
            <a:endParaRPr lang="ru-RU" altLang="uk-UA" sz="2800" i="1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sz="2800" i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1993рік -</a:t>
            </a:r>
            <a:endParaRPr lang="ru-RU" altLang="uk-UA" sz="2800" i="1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sz="2800" i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Закінчила Чортківське педагогічне училище</a:t>
            </a:r>
          </a:p>
          <a:p>
            <a:pPr eaLnBrk="1" hangingPunct="1"/>
            <a:r>
              <a:rPr lang="uk-UA" altLang="uk-UA" sz="2800" i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за спеціальністю « Музичне виховання»</a:t>
            </a:r>
          </a:p>
          <a:p>
            <a:pPr eaLnBrk="1" hangingPunct="1"/>
            <a:r>
              <a:rPr lang="uk-UA" altLang="uk-UA" sz="3600" b="1" i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Підвищення професійного рівня</a:t>
            </a:r>
          </a:p>
          <a:p>
            <a:pPr eaLnBrk="1" hangingPunct="1"/>
            <a:r>
              <a:rPr lang="uk-UA" altLang="uk-UA" sz="2800" i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2006, 2010,2014роки -</a:t>
            </a:r>
          </a:p>
          <a:p>
            <a:r>
              <a:rPr lang="uk-UA" altLang="uk-UA" sz="2800" i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Проходила курси підвищення кваліфікації  </a:t>
            </a:r>
          </a:p>
          <a:p>
            <a:r>
              <a:rPr lang="uk-UA" altLang="uk-UA" sz="2800" i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при Тернопільському обласному  комунальному інституті  післядипломної освіти педагогічних працівників</a:t>
            </a:r>
            <a:r>
              <a:rPr lang="ru-RU" altLang="uk-UA" sz="2800" i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Мої захоплення та інтереси</a:t>
            </a:r>
            <a:endParaRPr lang="uk-UA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Місце для вмісту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265238"/>
            <a:ext cx="4040188" cy="2397125"/>
          </a:xfrm>
        </p:spPr>
      </p:pic>
      <p:pic>
        <p:nvPicPr>
          <p:cNvPr id="24580" name="Місце для вмісту 11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265238"/>
            <a:ext cx="3844925" cy="2413000"/>
          </a:xfrm>
        </p:spPr>
      </p:pic>
      <p:pic>
        <p:nvPicPr>
          <p:cNvPr id="24581" name="Рисунок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933825"/>
            <a:ext cx="39893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4076700"/>
            <a:ext cx="39798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5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25603" name="Содержимое 6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35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 altLang="uk-UA"/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250825" y="1443038"/>
            <a:ext cx="8893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uk-UA" sz="3600" b="1" i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Досвід роботи в освітніх закладах</a:t>
            </a:r>
          </a:p>
          <a:p>
            <a:endParaRPr lang="uk-UA" altLang="uk-UA" sz="2400" i="1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uk-UA" sz="2400" i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1993- 1994 роки </a:t>
            </a:r>
            <a:endParaRPr lang="ru-RU" altLang="uk-UA" sz="2400" i="1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uk-UA" sz="2400" i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Пилатківська загальноосвітня школа, вчитель музики і співів, культорганізатор</a:t>
            </a:r>
            <a:endParaRPr lang="ru-RU" altLang="uk-UA" sz="2400" i="1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altLang="uk-UA" sz="2400" i="1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uk-UA" sz="2400" i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1994 - по даний час акомпаніатор Борщівського районного будинку дитячої творчості</a:t>
            </a:r>
          </a:p>
          <a:p>
            <a:r>
              <a:rPr lang="uk-UA" altLang="uk-UA" sz="2400" i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uk-UA" sz="2400" i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кутник 3"/>
          <p:cNvSpPr>
            <a:spLocks noChangeArrowheads="1"/>
          </p:cNvSpPr>
          <p:nvPr/>
        </p:nvSpPr>
        <p:spPr bwMode="auto">
          <a:xfrm>
            <a:off x="2286000" y="17208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b="1"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uk-UA"/>
          </a:p>
        </p:txBody>
      </p:sp>
      <p:sp>
        <p:nvSpPr>
          <p:cNvPr id="26627" name="Прямокутник 4"/>
          <p:cNvSpPr>
            <a:spLocks noChangeArrowheads="1"/>
          </p:cNvSpPr>
          <p:nvPr/>
        </p:nvSpPr>
        <p:spPr bwMode="auto">
          <a:xfrm>
            <a:off x="539750" y="260350"/>
            <a:ext cx="7056438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1400"/>
              <a:t> </a:t>
            </a:r>
            <a:r>
              <a:rPr lang="uk-UA" altLang="uk-UA" sz="32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Визначила для себе формулу успіху:</a:t>
            </a:r>
          </a:p>
          <a:p>
            <a:pPr algn="ctr"/>
            <a:r>
              <a:rPr lang="uk-UA" altLang="uk-UA" sz="2400" b="1" i="1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altLang="uk-UA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«Учитись легко, коли вчитись цікаво».</a:t>
            </a:r>
          </a:p>
          <a:p>
            <a:r>
              <a:rPr lang="uk-UA" alt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32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основу  роботи   покладаю такі ідеї:</a:t>
            </a:r>
          </a:p>
          <a:p>
            <a:r>
              <a:rPr lang="uk-UA" alt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1) Навчання буде легким, якщо виклад матеріалу стане для дітей цікавим, захоплюючим відрізком життя, сповненим яскравих образів.</a:t>
            </a:r>
          </a:p>
          <a:p>
            <a:r>
              <a:rPr lang="uk-UA" alt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2) «Учень — це не посудина, яку треба заповнити, учень — факел, який треба запалити» (стародавня мудрість).</a:t>
            </a:r>
          </a:p>
          <a:p>
            <a:r>
              <a:rPr lang="uk-UA" alt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3) Заняття повинні бути насичені практичною діяльністю та наочністю.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0" y="2133600"/>
            <a:ext cx="4429125" cy="15922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 завдання: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формування навичок співочої установки;</a:t>
            </a:r>
            <a:b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різнобічний розвиток вокально-хорового слуху</a:t>
            </a:r>
            <a:b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розвиток мислення;</a:t>
            </a:r>
            <a:b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-формування музичної пам'яті;</a:t>
            </a:r>
            <a:b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-формування навичок співочої емоційності, співочої    виразності;</a:t>
            </a:r>
            <a:b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-розвиток співочого дихання;</a:t>
            </a:r>
            <a:b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851275" y="4268788"/>
            <a:ext cx="4392613" cy="2155825"/>
          </a:xfrm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r>
              <a:rPr lang="ru-RU" sz="1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</a:p>
          <a:p>
            <a:pPr>
              <a:defRPr/>
            </a:pP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співочого</a:t>
            </a: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діапазону</a:t>
            </a: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голосу;</a:t>
            </a:r>
          </a:p>
          <a:p>
            <a:pPr>
              <a:defRPr/>
            </a:pP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</a:t>
            </a: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8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</a:t>
            </a: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8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ансамблі</a:t>
            </a: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8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злагоджено</a:t>
            </a: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врівноважено</a:t>
            </a:r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defRPr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1331913" y="1125538"/>
            <a:ext cx="5472112" cy="287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3671888" y="4546600"/>
            <a:ext cx="4752975" cy="20605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 spd="med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179513" y="223838"/>
            <a:ext cx="6589712" cy="7921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uk-UA" sz="4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 занять</a:t>
            </a: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547813" y="3479800"/>
            <a:ext cx="2087562" cy="1462088"/>
          </a:xfrm>
          <a:prstGeom prst="roundRect">
            <a:avLst/>
          </a:prstGeom>
          <a:solidFill>
            <a:srgbClr val="935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Заняття-узагальнення</a:t>
            </a: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2484438" y="4941888"/>
            <a:ext cx="2087562" cy="1227137"/>
          </a:xfrm>
          <a:prstGeom prst="roundRect">
            <a:avLst/>
          </a:prstGeom>
          <a:solidFill>
            <a:srgbClr val="935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Концерт-експромт</a:t>
            </a:r>
          </a:p>
        </p:txBody>
      </p:sp>
      <p:sp>
        <p:nvSpPr>
          <p:cNvPr id="6" name="Овал 5"/>
          <p:cNvSpPr/>
          <p:nvPr/>
        </p:nvSpPr>
        <p:spPr>
          <a:xfrm>
            <a:off x="2460625" y="1016000"/>
            <a:ext cx="2576513" cy="1266825"/>
          </a:xfrm>
          <a:prstGeom prst="ellipse">
            <a:avLst/>
          </a:prstGeom>
          <a:solidFill>
            <a:srgbClr val="9966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</a:t>
            </a:r>
          </a:p>
        </p:txBody>
      </p:sp>
      <p:sp>
        <p:nvSpPr>
          <p:cNvPr id="7" name="Овал 6"/>
          <p:cNvSpPr/>
          <p:nvPr/>
        </p:nvSpPr>
        <p:spPr>
          <a:xfrm>
            <a:off x="5037138" y="1016000"/>
            <a:ext cx="2495550" cy="11969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Нетрадиційні</a:t>
            </a: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6011863" y="1989138"/>
            <a:ext cx="2435225" cy="14906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Мистецькі виступи</a:t>
            </a: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5292725" y="3479800"/>
            <a:ext cx="2239963" cy="14620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Конкурси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572000" y="4941888"/>
            <a:ext cx="2232025" cy="12271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 звіти</a:t>
            </a:r>
          </a:p>
        </p:txBody>
      </p:sp>
      <p:sp>
        <p:nvSpPr>
          <p:cNvPr id="12" name="Дуга 11"/>
          <p:cNvSpPr/>
          <p:nvPr/>
        </p:nvSpPr>
        <p:spPr>
          <a:xfrm>
            <a:off x="2484438" y="1989138"/>
            <a:ext cx="176212" cy="1444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684213" y="1989138"/>
            <a:ext cx="2592387" cy="1490662"/>
          </a:xfrm>
          <a:prstGeom prst="round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Заняття-концерт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Экран (4:3)</PresentationFormat>
  <Paragraphs>212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Педагогічне кредо</vt:lpstr>
      <vt:lpstr>Слайд 4</vt:lpstr>
      <vt:lpstr>Мої захоплення та інтереси</vt:lpstr>
      <vt:lpstr>Слайд 6</vt:lpstr>
      <vt:lpstr>Слайд 7</vt:lpstr>
      <vt:lpstr>Основні  завдання: - формування навичок співочої установки; - різнобічний розвиток вокально-хорового слуху - розвиток мислення; -формування музичної пам'яті; -формування навичок співочої емоційності, співочої    виразності; -розвиток співочого дихання;  </vt:lpstr>
      <vt:lpstr>Види занять</vt:lpstr>
      <vt:lpstr>Цікаві прийоми</vt:lpstr>
      <vt:lpstr>Прогнозований результат </vt:lpstr>
      <vt:lpstr>Методи і прийоми інтерактивного навчання </vt:lpstr>
      <vt:lpstr>Структурні компоненти вокального заняття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BDT</cp:lastModifiedBy>
  <cp:revision>1</cp:revision>
  <dcterms:modified xsi:type="dcterms:W3CDTF">2015-02-13T08:29:25Z</dcterms:modified>
</cp:coreProperties>
</file>